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4" r:id="rId9"/>
    <p:sldId id="273" r:id="rId10"/>
    <p:sldId id="276" r:id="rId11"/>
    <p:sldId id="275" r:id="rId12"/>
    <p:sldId id="277" r:id="rId13"/>
    <p:sldId id="296" r:id="rId14"/>
    <p:sldId id="297" r:id="rId15"/>
    <p:sldId id="298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69" r:id="rId33"/>
    <p:sldId id="280" r:id="rId34"/>
    <p:sldId id="299" r:id="rId35"/>
    <p:sldId id="291" r:id="rId36"/>
    <p:sldId id="290" r:id="rId37"/>
    <p:sldId id="292" r:id="rId38"/>
    <p:sldId id="264" r:id="rId39"/>
    <p:sldId id="293" r:id="rId40"/>
    <p:sldId id="295" r:id="rId41"/>
    <p:sldId id="310" r:id="rId42"/>
    <p:sldId id="272" r:id="rId43"/>
    <p:sldId id="266" r:id="rId44"/>
    <p:sldId id="267" r:id="rId45"/>
    <p:sldId id="265" r:id="rId46"/>
    <p:sldId id="268" r:id="rId47"/>
    <p:sldId id="260" r:id="rId48"/>
    <p:sldId id="294" r:id="rId49"/>
    <p:sldId id="288" r:id="rId50"/>
    <p:sldId id="270" r:id="rId51"/>
    <p:sldId id="271" r:id="rId52"/>
    <p:sldId id="289" r:id="rId53"/>
    <p:sldId id="307" r:id="rId54"/>
    <p:sldId id="30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1B495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DF04A-8F42-4CFB-A5CD-8B615E783468}" type="datetimeFigureOut">
              <a:rPr lang="ru-RU" smtClean="0"/>
              <a:pPr/>
              <a:t>16.11.2017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6B783-D1B3-41D7-B85B-EB4391553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0" y="44624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ln w="3175">
                  <a:noFill/>
                </a:ln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Белгородский государственный аграрный университет им. В.Я. Горина</a:t>
            </a:r>
            <a:br>
              <a:rPr lang="ru-RU" sz="2100" b="1" dirty="0">
                <a:ln w="3175">
                  <a:noFill/>
                </a:ln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>
                <a:ln w="3175">
                  <a:noFill/>
                </a:ln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0710" y="6397878"/>
            <a:ext cx="9493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2017 г.</a:t>
            </a:r>
            <a:endParaRPr lang="ru-RU" sz="2100" b="1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Воробьёва\Виртуалки\Дюма\Название.png"/>
          <p:cNvPicPr>
            <a:picLocks noChangeAspect="1" noChangeArrowheads="1"/>
          </p:cNvPicPr>
          <p:nvPr/>
        </p:nvPicPr>
        <p:blipFill>
          <a:blip r:embed="rId3" cstate="print"/>
          <a:srcRect l="16999" t="14878" r="15653" b="30828"/>
          <a:stretch>
            <a:fillRect/>
          </a:stretch>
        </p:blipFill>
        <p:spPr bwMode="auto">
          <a:xfrm>
            <a:off x="1223628" y="1052016"/>
            <a:ext cx="6696744" cy="381714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88385" y="4869160"/>
            <a:ext cx="565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effectLst>
                  <a:glow rad="101600">
                    <a:schemeClr val="bg1">
                      <a:alpha val="6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 215 годовщине со дня рождения Александра Дюма)</a:t>
            </a:r>
            <a:endParaRPr lang="ru-RU" b="1" i="1" dirty="0">
              <a:effectLst>
                <a:glow rad="101600">
                  <a:schemeClr val="bg1">
                    <a:alpha val="6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9506/121447594.3ff/0_d80ff_a5a2def5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052"/>
          <a:stretch/>
        </p:blipFill>
        <p:spPr bwMode="auto">
          <a:xfrm>
            <a:off x="1091568" y="260648"/>
            <a:ext cx="6960865" cy="4205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3557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1827 году Дюма познакомился с поэтессой Мелани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Вальдор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Дочь известного издателя, она была замужем за капитаном, но это не помешало ей влюбиться в начинающего писателя. Они слали друг другу послания в стихах, клялись в вечной любви и верности. Но Дюма не мог соблюсти клятвы, а Мелани жутко ревновала. В начале 1831 года произошел мучительный разрыв</a:t>
            </a:r>
          </a:p>
        </p:txBody>
      </p:sp>
    </p:spTree>
    <p:extLst>
      <p:ext uri="{BB962C8B-B14F-4D97-AF65-F5344CB8AC3E}">
        <p14:creationId xmlns="" xmlns:p14="http://schemas.microsoft.com/office/powerpoint/2010/main" val="34739414"/>
      </p:ext>
    </p:extLst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02" y="4653136"/>
            <a:ext cx="8575397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defRPr>
            </a:lvl1pPr>
          </a:lstStyle>
          <a:p>
            <a:r>
              <a:rPr lang="ru-RU" dirty="0"/>
              <a:t>В 1830 году на премьере своей пьесы Александр Дюма познакомился с актрисой Мари </a:t>
            </a:r>
            <a:r>
              <a:rPr lang="ru-RU" dirty="0" err="1"/>
              <a:t>Дорваль</a:t>
            </a:r>
            <a:r>
              <a:rPr lang="ru-RU" dirty="0"/>
              <a:t>. Актриса вознаградила автора за мастерство в изображении женских характеров и стала его любовницей в конце 1833 года. Связь их продолжалась недолго</a:t>
            </a:r>
          </a:p>
        </p:txBody>
      </p:sp>
      <p:pic>
        <p:nvPicPr>
          <p:cNvPr id="3074" name="Picture 2" descr="http://img-fotki.yandex.ru/get/9509/121447594.3ff/0_d8104_a6324f8f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089"/>
          <a:stretch/>
        </p:blipFill>
        <p:spPr bwMode="auto">
          <a:xfrm>
            <a:off x="438911" y="332656"/>
            <a:ext cx="8266179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1840239"/>
      </p:ext>
    </p:extLst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422" y="3717032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К 1832 году на сцене уже было поставлено семь пьес Дюма. И Александру стало скучно. Поэтому вскоре он отошел от театра, чтобы писать повести и рассказы, а затем и исторические романы. Одно за другим появлялись его выдающиеся литературные произведения: «Три мушкетера», «Граф Монте-Кристо», «Королева Марго», «Двадцать лет спустя», «Кавалер де ла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Мэзон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Руж», «Графиня де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Монсоро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», «Жозеф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Бальзамо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и «Сорок пять»</a:t>
            </a:r>
          </a:p>
        </p:txBody>
      </p:sp>
      <p:pic>
        <p:nvPicPr>
          <p:cNvPr id="8196" name="Picture 4" descr="Картинки по запросу дюма с дочерь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595" b="100000" l="0" r="100000">
                        <a14:foregroundMark x1="10200" y1="39130" x2="10700" y2="39130"/>
                        <a14:foregroundMark x1="8500" y1="41829" x2="11400" y2="41979"/>
                        <a14:foregroundMark x1="34900" y1="79160" x2="40500" y2="82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035496"/>
            <a:ext cx="8036954" cy="53606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isavchova_na\Рабочий стол\Дюма\три мушкетера1.jpeg"/>
          <p:cNvPicPr>
            <a:picLocks noChangeAspect="1" noChangeArrowheads="1"/>
          </p:cNvPicPr>
          <p:nvPr/>
        </p:nvPicPr>
        <p:blipFill>
          <a:blip r:embed="rId3" cstate="print"/>
          <a:srcRect t="2744" b="2586"/>
          <a:stretch>
            <a:fillRect/>
          </a:stretch>
        </p:blipFill>
        <p:spPr bwMode="auto">
          <a:xfrm>
            <a:off x="395536" y="1628800"/>
            <a:ext cx="3822700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653787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Три мушкетера.Кн.1: : роман / Пер.с фр. - [Б. м.] : Можайский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полиграф.комбинат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1993. - 576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916832"/>
            <a:ext cx="468052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Самое знаменитое из произведений Александра Дюма. Лучший авантюрно-приключенческий роман всех времён и народов. Роман о любви и ненависти, о верности и предательстве, об отважных мужчинах и блистательных женщинах, о Франции времён изворотливых кардиналов и романтичных королей</a:t>
            </a:r>
            <a:endParaRPr lang="ru-RU" sz="25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337" y="169476"/>
            <a:ext cx="973343" cy="595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Ш4Фр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Граф Монте-Кристо. Т.1. : роман / пер. с фр. М.С.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Трескунова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- Воронеж :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Центр.-Чернозем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кн. изд-во, 1991. - 710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743774"/>
            <a:ext cx="532859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Молодой моряк Эдмон Дантес считал себя счастливчиком — прибыльное дело, красавица-невеста. Но власть во Франции меняется так же часто, как ветер. Донос завистника — и невинный Эдмон оказывается за решёткой на долгих четырнадцать лет... Пройдя через каменные мешки замка </a:t>
            </a:r>
            <a:r>
              <a:rPr lang="ru-RU" sz="23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Иф</a:t>
            </a:r>
            <a:r>
              <a:rPr lang="ru-RU" sz="23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закалив волю, разбогатев на пиратских кладах, герой под псевдонимом «Граф Монте-Кристо» возвращается во Францию, чтобы отомстить предателям, сломавшим ему жизнь</a:t>
            </a:r>
            <a:endParaRPr lang="ru-RU" sz="23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 descr="C:\Documents and Settings\lisavchova_na\Рабочий стол\Дюма\граф1.jpeg"/>
          <p:cNvPicPr>
            <a:picLocks noChangeAspect="1" noChangeArrowheads="1"/>
          </p:cNvPicPr>
          <p:nvPr/>
        </p:nvPicPr>
        <p:blipFill>
          <a:blip r:embed="rId3" cstate="print"/>
          <a:srcRect t="2950" b="2659"/>
          <a:stretch>
            <a:fillRect/>
          </a:stretch>
        </p:blipFill>
        <p:spPr bwMode="auto">
          <a:xfrm>
            <a:off x="390242" y="1844824"/>
            <a:ext cx="3101638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35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Королева Марго / А. Дюма. - Пермь : «Пермская книга», 1993. - 511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484784"/>
            <a:ext cx="52565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центре романа – безумная любовь Маргариты </a:t>
            </a:r>
            <a:r>
              <a:rPr lang="ru-RU" sz="22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Наваррской</a:t>
            </a:r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одной из самых красивых и образованных женщин Франции, и графа Де </a:t>
            </a:r>
            <a:r>
              <a:rPr lang="ru-RU" sz="22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Ла</a:t>
            </a:r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Моль, одного из самых отважных и благородных придворных. А фоном для этой любви служат мрачное коварство королевского двора и бурное роптание парижской толпы, варварская жестокость </a:t>
            </a:r>
            <a:r>
              <a:rPr lang="ru-RU" sz="22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варфоломеевской</a:t>
            </a:r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ночи и рыцарские поединки дворян, интриги королевы-«отравительницы» Екатерины Медичи и борьба за престол Генриха </a:t>
            </a:r>
            <a:r>
              <a:rPr lang="en-US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IV</a:t>
            </a:r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– одним словом, Франция конца </a:t>
            </a:r>
            <a:r>
              <a:rPr lang="en-US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XVI</a:t>
            </a:r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столетия</a:t>
            </a:r>
            <a:endParaRPr lang="ru-RU" sz="22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2050" name="Picture 2" descr="C:\Documents and Settings\lisavchova_na\Рабочий стол\Дюма\марго1.jpeg"/>
          <p:cNvPicPr>
            <a:picLocks noChangeAspect="1" noChangeArrowheads="1"/>
          </p:cNvPicPr>
          <p:nvPr/>
        </p:nvPicPr>
        <p:blipFill>
          <a:blip r:embed="rId3" cstate="print"/>
          <a:srcRect t="3045" b="2570"/>
          <a:stretch>
            <a:fillRect/>
          </a:stretch>
        </p:blipFill>
        <p:spPr bwMode="auto">
          <a:xfrm>
            <a:off x="251520" y="1543089"/>
            <a:ext cx="3312368" cy="512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36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Блэк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Эрминия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Корсиканские братья : романы / А. Дюма. - М. : Пресса, 1994. - 480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59394" name="Picture 2" descr="C:\Documents and Settings\lisavchova_na\Рабочий стол\Дюма\блэк1.jpeg"/>
          <p:cNvPicPr>
            <a:picLocks noChangeAspect="1" noChangeArrowheads="1"/>
          </p:cNvPicPr>
          <p:nvPr/>
        </p:nvPicPr>
        <p:blipFill>
          <a:blip r:embed="rId3" cstate="print"/>
          <a:srcRect t="2778" b="4167"/>
          <a:stretch>
            <a:fillRect/>
          </a:stretch>
        </p:blipFill>
        <p:spPr bwMode="auto">
          <a:xfrm>
            <a:off x="179512" y="1582578"/>
            <a:ext cx="3384376" cy="501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63888" y="1484784"/>
            <a:ext cx="54006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Остросюжетное повествование романа «</a:t>
            </a:r>
            <a:r>
              <a:rPr lang="ru-RU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Блэк</a:t>
            </a: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переносит читателя на далекий остров </a:t>
            </a:r>
            <a:r>
              <a:rPr lang="ru-RU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Таити</a:t>
            </a: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в Тихом океане, затем во французский город Шартр.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На долю героя романа и его преданного друга - черной собаки </a:t>
            </a:r>
            <a:r>
              <a:rPr lang="ru-RU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Блэк</a:t>
            </a: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- выпадают необыкновенные и захватывающие интересные приключения. Автор прославляет любовь, верность и преданность.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небольшой повести «</a:t>
            </a:r>
            <a:r>
              <a:rPr lang="ru-RU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Эрминия</a:t>
            </a:r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Александр Дюма создал романтический образ непокорной, гордой и сильной девушки.</a:t>
            </a:r>
          </a:p>
          <a:p>
            <a:pPr algn="ctr"/>
            <a:r>
              <a:rPr lang="ru-RU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повести «Корсиканские братья» писатель рассказывает о семействе корсиканских аристократов, с любовью воссоздавая экзотические нравы и обычаи Корсики, показывает неистребимость «вендетты» (кровной мести) даже в условиях цивилизованного Парижа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35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Две Дианы: Роман: Пер. с фр. /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Послесл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А.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Завадье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; Ил. И. Кускова. – М.: Правда, 1990. – 624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2132856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«Две Дианы» – историко-приключенческий роман Александра Дюма, рассказывающий об одном из наиболее трагических моментов в истории Франции </a:t>
            </a:r>
            <a:r>
              <a:rPr lang="en-US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XVI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– начале религиозной междоусобицы между католиками и протестантами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58370" name="Picture 2" descr="C:\Documents and Settings\lisavchova_na\Рабочий стол\Дюма\две дианы1.jpeg"/>
          <p:cNvPicPr>
            <a:picLocks noChangeAspect="1" noChangeArrowheads="1"/>
          </p:cNvPicPr>
          <p:nvPr/>
        </p:nvPicPr>
        <p:blipFill>
          <a:blip r:embed="rId3" cstate="print"/>
          <a:srcRect t="3191" b="3492"/>
          <a:stretch>
            <a:fillRect/>
          </a:stretch>
        </p:blipFill>
        <p:spPr bwMode="auto">
          <a:xfrm>
            <a:off x="323528" y="1556792"/>
            <a:ext cx="3152031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36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Луиза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Сан-Феличе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: роман в двух томах. Т.1. / А. Дюма. - Курск : МНПП «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Сеймъ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», 1992. - 640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0418" name="Picture 2" descr="C:\Documents and Settings\lisavchova_na\Рабочий стол\Дюма\луиза1.jpeg"/>
          <p:cNvPicPr>
            <a:picLocks noChangeAspect="1" noChangeArrowheads="1"/>
          </p:cNvPicPr>
          <p:nvPr/>
        </p:nvPicPr>
        <p:blipFill>
          <a:blip r:embed="rId3" cstate="print"/>
          <a:srcRect t="2817" b="2817"/>
          <a:stretch>
            <a:fillRect/>
          </a:stretch>
        </p:blipFill>
        <p:spPr bwMode="auto">
          <a:xfrm>
            <a:off x="323528" y="1509061"/>
            <a:ext cx="3312368" cy="5088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07904" y="1700808"/>
            <a:ext cx="53285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Один из поздних романов Дюма, события которого разворачиваются в 1798-1800 годах, во времена завоевания французами Италии. В центре романа история трагической любви итальянской аристократки Луизы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Сан-Феличе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к республиканцу. Много места в романе уделено Неаполитанскому королевскому двору, бежавшему на Сицилию под защиту английского флота, а также романтическим отношениям Леди Гамильтон и адмирала Нельсона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65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 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Приключения Джона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Девиса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Шевалье де Мезон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Руж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(Кавалер Красного Замка) : романы / А. Дюма. - Курск : ИПП «Курск», 1992. - 656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1442" name="Picture 2" descr="C:\Documents and Settings\lisavchova_na\Рабочий стол\Дюма\джон девис1.jpeg"/>
          <p:cNvPicPr>
            <a:picLocks noChangeAspect="1" noChangeArrowheads="1"/>
          </p:cNvPicPr>
          <p:nvPr/>
        </p:nvPicPr>
        <p:blipFill>
          <a:blip r:embed="rId3" cstate="print"/>
          <a:srcRect l="2495" t="3004" b="3883"/>
          <a:stretch>
            <a:fillRect/>
          </a:stretch>
        </p:blipFill>
        <p:spPr bwMode="auto">
          <a:xfrm>
            <a:off x="323528" y="1799276"/>
            <a:ext cx="3024336" cy="4798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07904" y="2132856"/>
            <a:ext cx="496855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«Приключения Джона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Девиса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– один из самых увлекательных и драматических романов Александра Дюма.</a:t>
            </a:r>
          </a:p>
          <a:p>
            <a:pPr algn="ctr">
              <a:spcAft>
                <a:spcPts val="24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Судьба моряка забрасывает героя романа - юного мичмана Джона - в разные уголки земли, знакомит его с законами, обычаями и обрядами народов разных вероисповеданий и культур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e-reading.life/illustrations/92/92604-_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536" b="94565" l="4051" r="97655">
                        <a14:foregroundMark x1="53945" y1="19746" x2="53945" y2="19746"/>
                        <a14:foregroundMark x1="60768" y1="71558" x2="60768" y2="71558"/>
                        <a14:foregroundMark x1="50959" y1="70833" x2="50959" y2="70833"/>
                        <a14:foregroundMark x1="66951" y1="55435" x2="66311" y2="70652"/>
                        <a14:foregroundMark x1="39019" y1="53442" x2="43923" y2="57246"/>
                        <a14:foregroundMark x1="37740" y1="10870" x2="37740" y2="10870"/>
                        <a14:foregroundMark x1="38806" y1="9058" x2="38806" y2="9058"/>
                        <a14:foregroundMark x1="43284" y1="5797" x2="43284" y2="5797"/>
                        <a14:foregroundMark x1="41791" y1="6341" x2="41791" y2="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50" y="620688"/>
            <a:ext cx="4833275" cy="56886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12" y="742720"/>
            <a:ext cx="5544616" cy="544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800" b="1" cap="all" dirty="0">
                <a:ln w="9000" cmpd="sng">
                  <a:solidFill>
                    <a:srgbClr val="1B4955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5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5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glow rad="203200">
                    <a:schemeClr val="bg1">
                      <a:alpha val="42000"/>
                    </a:schemeClr>
                  </a:glow>
                  <a:reflection blurRad="12700" stA="28000" endPos="45000" dist="1000" dir="5400000" sy="-100000" algn="bl" rotWithShape="0"/>
                </a:effectLst>
                <a:latin typeface="Garamond" panose="02020404030301010803" pitchFamily="18" charset="0"/>
                <a:cs typeface="Times New Roman" panose="02020603050405020304" pitchFamily="18" charset="0"/>
              </a:rPr>
              <a:t>Один из самых читаемых в мире писателей - француз Александр Дюма-отец, чьи приключенческие романы имеют миллионы поклонников во всем мире вот уже полных два столетия</a:t>
            </a:r>
          </a:p>
        </p:txBody>
      </p:sp>
    </p:spTree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568952" cy="135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Шевалье де Мезон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Руж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–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Симф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.: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Редотдел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Крымского управления по печати, 1991. – 368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2466" name="Picture 2" descr="C:\Documents and Settings\lisavchova_na\Рабочий стол\Дюма\шевалье1.jpeg"/>
          <p:cNvPicPr>
            <a:picLocks noChangeAspect="1" noChangeArrowheads="1"/>
          </p:cNvPicPr>
          <p:nvPr/>
        </p:nvPicPr>
        <p:blipFill>
          <a:blip r:embed="rId3" cstate="print"/>
          <a:srcRect l="2222" t="1419" b="2084"/>
          <a:stretch>
            <a:fillRect/>
          </a:stretch>
        </p:blipFill>
        <p:spPr bwMode="auto">
          <a:xfrm>
            <a:off x="323527" y="1556792"/>
            <a:ext cx="3261539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79912" y="2132856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«Шевалье де Мезон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Руж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– малоизвестный российскому читателю роман. Его сюжет - любовь двух молодых людей - разворачивается на фоне событий Великой французской революции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2"/>
            <a:ext cx="9145016" cy="136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Соратнику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Иегу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/ А. Дюма. -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Ростов-н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/Д : Медведь, 1991. - 495 с. 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3490" name="Picture 2" descr="C:\Documents and Settings\lisavchova_na\Рабочий стол\Дюма\соратники1.jpeg"/>
          <p:cNvPicPr>
            <a:picLocks noChangeAspect="1" noChangeArrowheads="1"/>
          </p:cNvPicPr>
          <p:nvPr/>
        </p:nvPicPr>
        <p:blipFill>
          <a:blip r:embed="rId3" cstate="print"/>
          <a:srcRect t="2817" b="2817"/>
          <a:stretch>
            <a:fillRect/>
          </a:stretch>
        </p:blipFill>
        <p:spPr bwMode="auto">
          <a:xfrm>
            <a:off x="323528" y="1700808"/>
            <a:ext cx="3103462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635896" y="1857013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«Соратники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Иегу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 принадлежат к числу тех книг Дюма, где изображаются и осмысливаются события Великой Французской революции конца XVIII столетия. Романтическая интрига «Соратников» разворачивается на фоне борьбы роялистского подполья против Республики в период установления в стране режима личной власти Наполеона Бонапарта</a:t>
            </a: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2"/>
            <a:ext cx="9145016" cy="135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Записки полицейского или девять уголовных следствий: Пер. с фр. – М.: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ИнфоАрт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1990. – 160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4514" name="Picture 2" descr="C:\Documents and Settings\lisavchova_na\Рабочий стол\Дюма\записки1.jpeg"/>
          <p:cNvPicPr>
            <a:picLocks noChangeAspect="1" noChangeArrowheads="1"/>
          </p:cNvPicPr>
          <p:nvPr/>
        </p:nvPicPr>
        <p:blipFill>
          <a:blip r:embed="rId3" cstate="print"/>
          <a:srcRect t="2774" b="2918"/>
          <a:stretch>
            <a:fillRect/>
          </a:stretch>
        </p:blipFill>
        <p:spPr bwMode="auto">
          <a:xfrm>
            <a:off x="323528" y="1539658"/>
            <a:ext cx="3384376" cy="5057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79912" y="2204864"/>
            <a:ext cx="5112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Одно из наиболее остросюжетных, захватывающих произведений великою французского романиста. В девяти очерках полицейской хроники автор ярко живописует быт современного ему английского общества середины XIX века </a:t>
            </a:r>
            <a:b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</a:br>
            <a:endParaRPr lang="ru-RU" sz="2400" b="1" dirty="0" smtClean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80237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Много времени писатель посвящал своим друзьям, женщинам и развлечениям. По словам современников, у Дюма было множество внебрачных детей, но признал он только Александра и дочь Мари - Александрину от актрисы Белль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Крельсамер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4098" name="Picture 2" descr="http://img-fotki.yandex.ru/get/9323/121447594.3ff/0_d8100_8f9be3e4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42" y="404664"/>
            <a:ext cx="6216517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9779837"/>
      </p:ext>
    </p:extLst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дюма с дочерь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32656"/>
            <a:ext cx="6667500" cy="5857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5205" y="6237312"/>
            <a:ext cx="2813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Александр Дюма с дочерью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146342"/>
      </p:ext>
    </p:extLst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645024"/>
            <a:ext cx="89289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Единственной женой Дюма была </a:t>
            </a: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актриса </a:t>
            </a:r>
            <a:r>
              <a:rPr lang="ru-RU" sz="20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Ида</a:t>
            </a: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Феррье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(Маргарита Жозефина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Ферран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). Это была «очень полная двадцатилетняя блондинка с кривыми зубами, ужасной дикцией и весьма посредственным талантом». Есть две версии, почему он вдруг решил жениться. По одной из них, Дюма прожил с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Идой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семь лет и в 1839 году рискнул представить ее герцогу Орлеанскому. Тот намекнул: «Я полагаю, вы представили мне свою супругу?». Дюма намек понял и повел любовницу в мэрию. По другой версии,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Ида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скупила все долговые Дюма и поставила ультиматум </a:t>
            </a: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– </a:t>
            </a:r>
          </a:p>
          <a:p>
            <a:pPr algn="ctr"/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либо 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свадьба, либо тюрьма. Дюма выбрал </a:t>
            </a: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первое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. </a:t>
            </a:r>
            <a:endParaRPr lang="ru-RU" sz="2000" b="1" dirty="0" smtClean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октябре 1844 года Александр Дюма и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Ида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ru-RU" sz="20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Феррье</a:t>
            </a:r>
            <a:r>
              <a:rPr lang="ru-RU" sz="2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расстались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130999" y="332655"/>
            <a:ext cx="4882002" cy="3333751"/>
            <a:chOff x="1864618" y="332655"/>
            <a:chExt cx="4882002" cy="3333751"/>
          </a:xfrm>
        </p:grpSpPr>
        <p:pic>
          <p:nvPicPr>
            <p:cNvPr id="5122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618" y="332656"/>
              <a:ext cx="2419350" cy="33337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D:\Воробьева\Дюма\5860edbee775a_148274732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7" y="332655"/>
              <a:ext cx="2462653" cy="33337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786925360"/>
      </p:ext>
    </p:extLst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548680"/>
            <a:ext cx="396044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много зарабатывал, но много и тратил, чтобы вести роскошный образ жизни.</a:t>
            </a:r>
          </a:p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1847 году им был построен замок, названный Монте-Кристо</a:t>
            </a:r>
          </a:p>
        </p:txBody>
      </p:sp>
      <p:pic>
        <p:nvPicPr>
          <p:cNvPr id="9219" name="Picture 3" descr="D:\Воробьева\Дюма\690x461_0xd42ee42a_1025428683144593384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51" y="3959024"/>
            <a:ext cx="3841129" cy="256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Картинки по запросу замок монте-крис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8" y="260648"/>
            <a:ext cx="4698522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7243103"/>
      </p:ext>
    </p:extLst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332656"/>
            <a:ext cx="432048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Трёхэтажный замок в стиле ренессанса, внутри мавританская гостиная, отделанная в восточном стиле.</a:t>
            </a:r>
          </a:p>
          <a:p>
            <a:pPr algn="ctr">
              <a:spcAft>
                <a:spcPts val="1200"/>
              </a:spcAft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Над окнами первого этажа – рельефные портреты знаменитых писателей: Шекспир, Данте, Вергилий, Гомер… а над входом – сам Дюма. На фронтоне высечен фамильный герб Дюма с его личным девизом – «Я люблю тех, кто любит меня». Башенки над крышей украшены монограммой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писателя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2290" name="Picture 2" descr="Картинки по запросу замок монте-крис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52" t="7202" r="13004" b="22597"/>
          <a:stretch/>
        </p:blipFill>
        <p:spPr bwMode="auto">
          <a:xfrm>
            <a:off x="395536" y="332656"/>
            <a:ext cx="4248150" cy="615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9927191"/>
      </p:ext>
    </p:extLst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63588" y="332657"/>
            <a:ext cx="7416824" cy="5256584"/>
            <a:chOff x="395536" y="332656"/>
            <a:chExt cx="8160907" cy="5544617"/>
          </a:xfrm>
        </p:grpSpPr>
        <p:pic>
          <p:nvPicPr>
            <p:cNvPr id="11266" name="Picture 2" descr="Замок Монте-Кристо — музей Дюма в пригороде Парижа (ФОТО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32656"/>
              <a:ext cx="3840427" cy="2880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Замок Монте-Кристо — музей Дюма в пригороде Парижа (ФОТО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2656"/>
              <a:ext cx="4158463" cy="55446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Замок Монте-Кристо — музей Дюма в пригороде Парижа (ФОТО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361793"/>
              <a:ext cx="3840427" cy="25154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79512" y="5589240"/>
            <a:ext cx="87849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3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Усилиями энтузиастов и меценатов полуразрушенный замок и забытый сад полностью воссоздали, превратили в музей памяти писателя. Сейчас в музее всё так, как было при жизни </a:t>
            </a:r>
            <a:r>
              <a:rPr lang="ru-RU" sz="23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</a:t>
            </a:r>
            <a:endParaRPr lang="ru-RU" sz="23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472316"/>
      </p:ext>
    </p:extLst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51723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200 метрах от жилого здания был построен небольшой замок в готическом стиле. Это было рабочее место писателя и сам Дюма называл его «замком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Иф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</a:t>
            </a:r>
          </a:p>
        </p:txBody>
      </p:sp>
      <p:pic>
        <p:nvPicPr>
          <p:cNvPr id="10242" name="Picture 2" descr="Замок Монте-Кристо — музей Дюма в пригороде Парижа (ФОТ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7448"/>
            <a:ext cx="7200800" cy="5172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1736708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73325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Александр Дюма родился 24 июля 1802 года в небольшом городке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Виллер-Котре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расположенном к северу от Парижа</a:t>
            </a:r>
          </a:p>
        </p:txBody>
      </p:sp>
      <p:pic>
        <p:nvPicPr>
          <p:cNvPr id="2052" name="Picture 4" descr="http://www.e-reading.club/illustrations/1034/1034727-i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50" y="406122"/>
            <a:ext cx="6895501" cy="5183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87727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Сегодня на каменном фасаде этого строения выбиты названия его лучших романов и имена героев</a:t>
            </a:r>
          </a:p>
        </p:txBody>
      </p:sp>
      <p:pic>
        <p:nvPicPr>
          <p:cNvPr id="14338" name="Picture 2" descr="Названия лучших романов и имена героев, выбитые на стене замка И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488067" cy="5450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замок монте-кристо в париж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3733"/>
          <a:stretch/>
        </p:blipFill>
        <p:spPr bwMode="auto">
          <a:xfrm>
            <a:off x="4598215" y="283150"/>
            <a:ext cx="3862217" cy="5450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4057867"/>
      </p:ext>
    </p:extLst>
  </p:cSld>
  <p:clrMapOvr>
    <a:masterClrMapping/>
  </p:clrMapOvr>
  <p:transition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абочее  место Александра Дюма в замке И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5"/>
            <a:ext cx="8565562" cy="5688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7830" y="6165304"/>
            <a:ext cx="4708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Рабочее место Александр а Дюма в замке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Иф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177638"/>
      </p:ext>
    </p:extLst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522920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 1853 году Дюма основал газету «Мушкетер» (просуществовавшую до 1857 года), в которой печатал свои «Мемуары». Выпустил романы «Парижские могикане», «Братья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Иегу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</a:t>
            </a:r>
          </a:p>
        </p:txBody>
      </p:sp>
      <p:pic>
        <p:nvPicPr>
          <p:cNvPr id="15362" name="Picture 2" descr="Картинки по запросу газета дю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1" y="404664"/>
            <a:ext cx="7600258" cy="4677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7030607"/>
      </p:ext>
    </p:extLst>
  </p:cSld>
  <p:clrMapOvr>
    <a:masterClrMapping/>
  </p:clrMapOvr>
  <p:transition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77072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много путешествовал, охотился на косуль, проводил сеансы спиритизма. Как и любой прогрессивный человек, он принимал непосредственное участие во всех политических событиях. Провёл два года в России (1858—1859), посетил Петербург, достопримечательности Карелии, остров Валаам, Москву, Царицын, Закавказье. О своём путешествии в России Дюма написал книгу «Путевые впечатления. В России»</a:t>
            </a:r>
          </a:p>
        </p:txBody>
      </p:sp>
      <p:pic>
        <p:nvPicPr>
          <p:cNvPr id="6146" name="Picture 2" descr="Картинки по запросу дюма путевые впечатления в росси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08"/>
          <a:stretch/>
        </p:blipFill>
        <p:spPr bwMode="auto">
          <a:xfrm>
            <a:off x="5724128" y="288032"/>
            <a:ext cx="2387085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дюма путевые впечатления в росс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8" y="288032"/>
            <a:ext cx="4598348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9072502"/>
      </p:ext>
    </p:extLst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6632"/>
            <a:ext cx="8820472" cy="136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Ш4.4Фр-4</a:t>
            </a:r>
          </a:p>
          <a:p>
            <a:pPr indent="432000">
              <a:lnSpc>
                <a:spcPct val="80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Д96</a:t>
            </a:r>
          </a:p>
          <a:p>
            <a:pPr indent="432000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Дюма А. Сочинение в трех томах.Т.1.Путевые впечатления в России / Пер.с фр. - М. :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Ладомир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1993. - 448 с.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412776"/>
            <a:ext cx="5400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томе 1 публикуется первая часть впервые полностью переведенных на русский язык знаменитых «Путевых впечатлений» Александра Дюма (отца). В томе 2 публикуется вторая треть сочинений. В томе 3 публикуется окончание «Путевых впечатлений». Впервые в разделе «Дюма глазами русских» собраны воедино наиболее интересные сообщения, опубликованные в газетах и журналах того времени, приведены выдержки из мемуаров очевидцев, а также некоторые сообщения современных исследователей. Издание богато иллюстрировано</a:t>
            </a:r>
            <a:endParaRPr lang="ru-RU" sz="22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3074" name="Picture 2" descr="C:\Documents and Settings\lisavchova_na\Рабочий стол\Дюма\путевые1.jpeg"/>
          <p:cNvPicPr>
            <a:picLocks noChangeAspect="1" noChangeArrowheads="1"/>
          </p:cNvPicPr>
          <p:nvPr/>
        </p:nvPicPr>
        <p:blipFill>
          <a:blip r:embed="rId3" cstate="print"/>
          <a:srcRect t="2714" b="3636"/>
          <a:stretch>
            <a:fillRect/>
          </a:stretch>
        </p:blipFill>
        <p:spPr bwMode="auto">
          <a:xfrm>
            <a:off x="251520" y="1509911"/>
            <a:ext cx="3384376" cy="5159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9686430"/>
      </p:ext>
    </p:extLst>
  </p:cSld>
  <p:clrMapOvr>
    <a:masterClrMapping/>
  </p:clrMapOvr>
  <p:transition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812632"/>
            <a:ext cx="4176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 Побывал Дюма и на Кавказе. С апреля 1859 года он начинает публиковать газету «Кавказ. Газета путешествий и романов, издающаяся ежедневно». </a:t>
            </a:r>
          </a:p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тот же год «Кавказ» выходит в Париже и отдельной книгой.</a:t>
            </a:r>
          </a:p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Впечатления от путешествия легли в основу книги «Кавказ», которая была издана в 1859 году в Париже</a:t>
            </a:r>
          </a:p>
        </p:txBody>
      </p:sp>
      <p:pic>
        <p:nvPicPr>
          <p:cNvPr id="16386" name="Picture 2" descr="Александр Дюма в традиционном наряде кавказских горце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419"/>
            <a:ext cx="4536504" cy="6078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6352361"/>
      </p:ext>
    </p:extLst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1340768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Выдающийся романист, путешественник, историк и публицист, Дюма был еще и прекрасным кулинаром. В 1870 году он передал в печать рукопись, содержащую 800 новелл на кулинарную тему. «Большой кулинарный словарь» увидел свет в 1873 году, после смерти писателя. Позже вышла его сокращенная копия – «Малый кулинарный словарь»</a:t>
            </a:r>
          </a:p>
        </p:txBody>
      </p:sp>
      <p:pic>
        <p:nvPicPr>
          <p:cNvPr id="17411" name="Picture 3" descr="D:\Воробьева\Дюма\le-grand-dictionnaire-de-cuisine-d-alexandre-dumas-de-alexandre-dumas-991530565_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3333" y1="3704" x2="23333" y2="3704"/>
                        <a14:backgroundMark x1="22593" y1="12593" x2="22222" y2="970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457" y="378823"/>
            <a:ext cx="6002505" cy="6002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0779961"/>
      </p:ext>
    </p:extLst>
  </p:cSld>
  <p:clrMapOvr>
    <a:masterClrMapping/>
  </p:clrMapOvr>
  <p:transition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480237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Помимо рецептов в «Большом кулинарном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словаре» 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была масса сведений по истории кулинарии, занимательные подробности о продуктах, рекомендации по приготовлению блюд и зарисовки из жизни самого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автора, а 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также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масса 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полезных советов</a:t>
            </a:r>
          </a:p>
        </p:txBody>
      </p:sp>
      <p:pic>
        <p:nvPicPr>
          <p:cNvPr id="3" name="Picture 2" descr="D:\Воробьева\Дюма\tumblr_li7nfhEb801qabm59o1_1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6364" y1="21319" x2="26364" y2="21319"/>
                        <a14:foregroundMark x1="15273" y1="14286" x2="46727" y2="23516"/>
                        <a14:foregroundMark x1="12727" y1="7692" x2="41091" y2="7473"/>
                        <a14:foregroundMark x1="9091" y1="6593" x2="9455" y2="87692"/>
                        <a14:foregroundMark x1="4545" y1="18901" x2="4545" y2="93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38" t="4539" r="1996" b="4697"/>
          <a:stretch/>
        </p:blipFill>
        <p:spPr bwMode="auto">
          <a:xfrm>
            <a:off x="1979712" y="356415"/>
            <a:ext cx="5184576" cy="426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8897791"/>
      </p:ext>
    </p:extLst>
  </p:cSld>
  <p:clrMapOvr>
    <a:masterClrMapping/>
  </p:clrMapOvr>
  <p:transition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ackad.com/kackad/wp-content/uploads/2013/09/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81" y="476672"/>
            <a:ext cx="3362968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ackad.com/kackad/wp-content/uploads/2013/09/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6" t="2484" r="4413" b="8755"/>
          <a:stretch/>
        </p:blipFill>
        <p:spPr bwMode="auto">
          <a:xfrm>
            <a:off x="4809356" y="471085"/>
            <a:ext cx="3147020" cy="5190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80526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Под занавес собственной жизни Дюма сошелся с американкой Адой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Менкен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– актрисой-наездницей</a:t>
            </a:r>
          </a:p>
        </p:txBody>
      </p:sp>
    </p:spTree>
    <p:extLst>
      <p:ext uri="{BB962C8B-B14F-4D97-AF65-F5344CB8AC3E}">
        <p14:creationId xmlns="" xmlns:p14="http://schemas.microsoft.com/office/powerpoint/2010/main" val="1093133700"/>
      </p:ext>
    </p:extLst>
  </p:cSld>
  <p:clrMapOvr>
    <a:masterClrMapping/>
  </p:clrMapOvr>
  <p:transition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908720"/>
            <a:ext cx="3599606" cy="50629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ru-RU" sz="2200" dirty="0"/>
              <a:t>В декабре 1870 года Александр Дюма ушел из жизни. В своём завещании Дюма писал: </a:t>
            </a:r>
            <a:r>
              <a:rPr lang="ru-RU" sz="2200" i="1" dirty="0"/>
              <a:t>«Желаю</a:t>
            </a:r>
            <a:r>
              <a:rPr lang="ru-RU" sz="2200" dirty="0"/>
              <a:t> </a:t>
            </a:r>
            <a:r>
              <a:rPr lang="ru-RU" sz="2200" i="1" dirty="0"/>
              <a:t>быть похороненным на прелестном кладбище городка </a:t>
            </a:r>
            <a:r>
              <a:rPr lang="ru-RU" sz="2200" i="1" dirty="0" err="1"/>
              <a:t>Виллер</a:t>
            </a:r>
            <a:r>
              <a:rPr lang="ru-RU" sz="2200" i="1" dirty="0"/>
              <a:t>- </a:t>
            </a:r>
            <a:r>
              <a:rPr lang="ru-RU" sz="2200" i="1" dirty="0" err="1"/>
              <a:t>Котре</a:t>
            </a:r>
            <a:r>
              <a:rPr lang="ru-RU" sz="2200" i="1" dirty="0"/>
              <a:t>, более похожем на лужайку, на которой могли бы играть дети»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spcAft>
                <a:spcPts val="1800"/>
              </a:spcAft>
            </a:pPr>
            <a:r>
              <a:rPr lang="ru-RU" sz="2200" dirty="0" smtClean="0"/>
              <a:t>Александр </a:t>
            </a:r>
            <a:r>
              <a:rPr lang="ru-RU" sz="2200" dirty="0"/>
              <a:t>Дюма был похоронен </a:t>
            </a:r>
            <a:r>
              <a:rPr lang="ru-RU" sz="2200" dirty="0" smtClean="0"/>
              <a:t>рядом </a:t>
            </a:r>
            <a:r>
              <a:rPr lang="ru-RU" sz="2200" dirty="0"/>
              <a:t>с могилой генерала Дюма и Мари-Луизы </a:t>
            </a:r>
            <a:r>
              <a:rPr lang="ru-RU" sz="2200" dirty="0" err="1"/>
              <a:t>Лабурэ</a:t>
            </a:r>
            <a:r>
              <a:rPr lang="ru-RU" sz="2200" dirty="0"/>
              <a:t> </a:t>
            </a:r>
          </a:p>
        </p:txBody>
      </p:sp>
      <p:pic>
        <p:nvPicPr>
          <p:cNvPr id="1026" name="Picture 2" descr="D:\Воробьева\Дюма\1034727-i_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4" y="275744"/>
            <a:ext cx="5006298" cy="6321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95634726"/>
      </p:ext>
    </p:extLst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ndre Dumas (1762-180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2" y="812080"/>
            <a:ext cx="5751692" cy="4417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030" y="544522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Его отец – генерал Том Дюма, мать – серьезная и добродетельная женщина Мари-Луиза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Лабурэ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– дочь трактирщика</a:t>
            </a: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0032"/>
            <a:ext cx="2880320" cy="4500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9666746"/>
      </p:ext>
    </p:extLst>
  </p:cSld>
  <p:clrMapOvr>
    <a:masterClrMapping/>
  </p:clrMapOvr>
  <p:transition advTm="1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6165304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Всего из-под его пера вышло более двухсот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произведений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5362" name="Picture 2" descr="&amp;Kcy;&amp;acy;&amp;rcy;&amp;tcy;&amp;icy;&amp;ncy;&amp;kcy;&amp;icy; &amp;pcy;&amp;ocy; &amp;zcy;&amp;acy;&amp;pcy;&amp;rcy;&amp;ocy;&amp;scy;&amp;ucy; &amp;pcy;&amp;rcy;&amp;ocy;&amp;icy;&amp;zcy;&amp;vcy;&amp;iecy;&amp;dcy;&amp;iecy;&amp;ncy;&amp;icy;&amp;yacy; &amp;dcy;&amp;yucy;&amp;m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2" y="477011"/>
            <a:ext cx="8316416" cy="5544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12131052"/>
      </p:ext>
    </p:extLst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62" y="6093296"/>
            <a:ext cx="8856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Книги  Александра Дюма переведены более чем на 100 языков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8610" name="Picture 2" descr="C:\Documents and Settings\lisavchova_na\Рабочий стол\Дюма\psihotip-djuma-v-socionik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40051"/>
            <a:ext cx="8352928" cy="5165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12131052"/>
      </p:ext>
    </p:extLst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653" y="44624"/>
            <a:ext cx="57646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</a:t>
            </a:r>
            <a:r>
              <a:rPr lang="vi-VN" sz="4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лощадь </a:t>
            </a:r>
            <a:r>
              <a:rPr lang="vi-VN" sz="40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«трех Дюма</a:t>
            </a:r>
            <a:r>
              <a:rPr lang="vi-VN" sz="4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»</a:t>
            </a:r>
            <a:r>
              <a:rPr lang="ru-RU" sz="4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Париж</a:t>
            </a:r>
            <a:endParaRPr lang="ru-RU" sz="40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229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66" y="3111351"/>
            <a:ext cx="2095500" cy="3371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Картинки по запросу площадь трех дю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18" y="2420888"/>
            <a:ext cx="2513182" cy="3513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площадь трех дюм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4" r="25484"/>
          <a:stretch/>
        </p:blipFill>
        <p:spPr bwMode="auto">
          <a:xfrm>
            <a:off x="344835" y="1628800"/>
            <a:ext cx="3257550" cy="3795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6719598"/>
      </p:ext>
    </p:extLst>
  </p:cSld>
  <p:clrMapOvr>
    <a:masterClrMapping/>
  </p:clrMapOvr>
  <p:transition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740603"/>
            <a:ext cx="4752528" cy="470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1873 году, уже после смерти Александра Дюма-отца, в центре площади </a:t>
            </a:r>
            <a:r>
              <a:rPr lang="vi-VN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генерала Катру́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установили памятник в честь великого писателя. Автором монумента является известный скульптор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Густа́в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Доре́. На вершине гранитного постамента он изобразил сидящего Дюма-отца, свысока взирающего на площадь</a:t>
            </a:r>
          </a:p>
        </p:txBody>
      </p:sp>
      <p:pic>
        <p:nvPicPr>
          <p:cNvPr id="6148" name="Picture 4" descr="https://upload.wikimedia.org/wikipedia/commons/3/37/Paris-dumas-monument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348"/>
            <a:ext cx="3960440" cy="6082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9024317"/>
      </p:ext>
    </p:extLst>
  </p:cSld>
  <p:clrMapOvr>
    <a:masterClrMapping/>
  </p:clrMapOvr>
  <p:transition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09970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Под табличкой с именем великого писателя — неподражаемая скульптурная композиция — уткнувшиеся в раскрытую книгу студент, девушка и рабочий. Символ того, что книгами писателя зачитывались тысячи людей</a:t>
            </a:r>
          </a:p>
        </p:txBody>
      </p:sp>
      <p:pic>
        <p:nvPicPr>
          <p:cNvPr id="6146" name="Picture 2" descr="http://www.just-paris.ru/images/stories/blog/legends/300-dyuma-3-ote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9" t="1801" r="1139" b="2160"/>
          <a:stretch/>
        </p:blipFill>
        <p:spPr bwMode="auto">
          <a:xfrm>
            <a:off x="1162050" y="485774"/>
            <a:ext cx="6858000" cy="4324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2325369"/>
      </p:ext>
    </p:extLst>
  </p:cSld>
  <p:clrMapOvr>
    <a:masterClrMapping/>
  </p:clrMapOvr>
  <p:transition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1268760"/>
            <a:ext cx="3761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 другой же стороны, присев на цоколь, расположился отважный д'Артаньян, словно охраняющий своего литературного отца от всех мыслимых и немыслимых врагов</a:t>
            </a:r>
          </a:p>
        </p:txBody>
      </p:sp>
      <p:pic>
        <p:nvPicPr>
          <p:cNvPr id="5122" name="Picture 2" descr="http://www.infrance.ru/paris/art-paris/paris-des-trois-mousquetaires/Dartagn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59993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0729034"/>
      </p:ext>
    </p:extLst>
  </p:cSld>
  <p:clrMapOvr>
    <a:masterClrMapping/>
  </p:clrMapOvr>
  <p:transition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764" y="4730368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На противоположной стороне площади находится памятник Дюма-сыну. Его установили на площади в 1906 году, после кончины писателя. Дюма-сын изображен скульптором в довольно почтенном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возрасте. 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Мраморный памятник окружен зеленью сквера, что придает ему особый шарм</a:t>
            </a:r>
          </a:p>
        </p:txBody>
      </p:sp>
      <p:pic>
        <p:nvPicPr>
          <p:cNvPr id="10242" name="Picture 2" descr="http://www.just-paris.ru/images/stories/blog/legends/300-dyuma-6-sy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9" t="1973" r="1369" b="12869"/>
          <a:stretch/>
        </p:blipFill>
        <p:spPr bwMode="auto">
          <a:xfrm>
            <a:off x="782588" y="419100"/>
            <a:ext cx="7578824" cy="4234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0725745"/>
      </p:ext>
    </p:extLst>
  </p:cSld>
  <p:clrMapOvr>
    <a:masterClrMapping/>
  </p:clrMapOvr>
  <p:transition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995" y="4437112"/>
            <a:ext cx="87945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честь Тома Дюма (Дюма-деда) здесь в 2009 году установлен памятник в виде огромных рабских оков – весом в несколько тонн и высотой более 5 метров. По мнению автора, они должны символизировать то, что Дюма-дед, будучи ребенком, провел несколько лет в рабстве, а затем освободился и приобрел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славу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  <a:p>
            <a:pPr algn="ctr"/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2052" name="Picture 4" descr="Площадь трех Дю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762500" cy="304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just-paris.ru/images/stories/blog/legends/300-dyuma-5-d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2" t="2707" r="1575" b="2866"/>
          <a:stretch/>
        </p:blipFill>
        <p:spPr bwMode="auto">
          <a:xfrm>
            <a:off x="485774" y="542926"/>
            <a:ext cx="4391025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9044123"/>
      </p:ext>
    </p:extLst>
  </p:cSld>
  <p:clrMapOvr>
    <a:masterClrMapping/>
  </p:clrMapOvr>
  <p:transition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8569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Экранизация произведений Александра Дюма (отца)</a:t>
            </a:r>
            <a:endParaRPr lang="ru-RU" sz="40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 descr="D:\Воробьева\Дюма\TheThreeMusketeers_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01" t="7117" r="3979" b="4823"/>
          <a:stretch>
            <a:fillRect/>
          </a:stretch>
        </p:blipFill>
        <p:spPr bwMode="auto">
          <a:xfrm>
            <a:off x="6012160" y="1412776"/>
            <a:ext cx="2826204" cy="3931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7797" y="6309320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«Три мушкетера»</a:t>
            </a:r>
          </a:p>
        </p:txBody>
      </p:sp>
      <p:pic>
        <p:nvPicPr>
          <p:cNvPr id="3074" name="Picture 2" descr="C:\Documents and Settings\lisavchova_na\Рабочий стол\Дюма\Постер_к_фильму_«Три_мушкетёра»_(197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40" y="1412776"/>
            <a:ext cx="2857500" cy="433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3377" y="5744290"/>
            <a:ext cx="885179" cy="349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1973 г.</a:t>
            </a:r>
            <a:endParaRPr lang="ru-RU" sz="20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027" name="Picture 3" descr="D:\Воробьева\Дюма\DArtanyan_i_tri_mushketyora_1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70" y="1732746"/>
            <a:ext cx="2320258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0877" y="590921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1979 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9189" y="5333146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1998 г.</a:t>
            </a:r>
          </a:p>
        </p:txBody>
      </p:sp>
    </p:spTree>
    <p:extLst>
      <p:ext uri="{BB962C8B-B14F-4D97-AF65-F5344CB8AC3E}">
        <p14:creationId xmlns="" xmlns:p14="http://schemas.microsoft.com/office/powerpoint/2010/main" val="239694536"/>
      </p:ext>
    </p:extLst>
  </p:cSld>
  <p:clrMapOvr>
    <a:masterClrMapping/>
  </p:clrMapOvr>
  <p:transition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7684" y="6165304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«Королева Марго»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3125" y="566124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1996 г.</a:t>
            </a:r>
          </a:p>
        </p:txBody>
      </p:sp>
      <p:pic>
        <p:nvPicPr>
          <p:cNvPr id="8194" name="Picture 2" descr="&amp;Kcy;&amp;acy;&amp;rcy;&amp;tcy;&amp;icy;&amp;ncy;&amp;kcy;&amp;icy; &amp;pcy;&amp;ocy; &amp;zcy;&amp;acy;&amp;pcy;&amp;rcy;&amp;ocy;&amp;scy;&amp;ucy; &amp;kcy;&amp;ocy;&amp;rcy;&amp;ocy;&amp;lcy;&amp;iecy;&amp;vcy;&amp;acy; &amp;mcy;&amp;acy;&amp;rcy;&amp;gcy;&amp;ocy; &amp;fcy;&amp;icy;&amp;lcy;&amp;softcy;&amp;mcy; &amp;rcy;&amp;ocy;&amp;scy;&amp;scy;&amp;icy;&amp;y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42" y="476673"/>
            <a:ext cx="3834598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1720" y="566124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1994 г.</a:t>
            </a:r>
          </a:p>
        </p:txBody>
      </p:sp>
      <p:pic>
        <p:nvPicPr>
          <p:cNvPr id="8196" name="Picture 4" descr="&amp;Kcy;&amp;acy;&amp;rcy;&amp;tcy;&amp;icy;&amp;ncy;&amp;kcy;&amp;icy; &amp;pcy;&amp;ocy; &amp;zcy;&amp;acy;&amp;pcy;&amp;rcy;&amp;ocy;&amp;scy;&amp;ucy; &amp;kcy;&amp;ocy;&amp;rcy;&amp;ocy;&amp;lcy;&amp;iecy;&amp;vcy;&amp;acy; &amp;mcy;&amp;acy;&amp;rcy;&amp;gcy;&amp;ocy; &amp;fcy;&amp;icy;&amp;lcy;&amp;softcy;&amp;mcy; &amp;rcy;&amp;ocy;&amp;scy;&amp;scy;&amp;icy;&amp;yacy; 19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974842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04658419"/>
      </p:ext>
    </p:extLst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260648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Своё детство, отрочество и юность Дюма провёл в родном городе. Там он подружился с Адольфом де 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Лёвеном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, своим ровесником, поэтом и завсегдатаем парижских театров. Дюма решил непременно стать драматургом</a:t>
            </a:r>
          </a:p>
        </p:txBody>
      </p:sp>
      <p:pic>
        <p:nvPicPr>
          <p:cNvPr id="4098" name="Picture 2" descr="http://www.dumaspere.com/images/galeries/portraits/lelievre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6" y="359394"/>
            <a:ext cx="4272748" cy="6309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6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80" b="11513"/>
          <a:stretch/>
        </p:blipFill>
        <p:spPr bwMode="auto">
          <a:xfrm>
            <a:off x="4355976" y="3732171"/>
            <a:ext cx="4176464" cy="2721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25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4011229"/>
      </p:ext>
    </p:extLst>
  </p:cSld>
  <p:clrMapOvr>
    <a:masterClrMapping/>
  </p:clrMapOvr>
  <p:transition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оробьева\Дюма\«Графиня_де_Монсоро»_1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24"/>
          <a:stretch>
            <a:fillRect/>
          </a:stretch>
        </p:blipFill>
        <p:spPr bwMode="auto">
          <a:xfrm>
            <a:off x="467544" y="404663"/>
            <a:ext cx="3816425" cy="5494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9833" y="6207695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«Графиня де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Монсоро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8629" y="5877272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1971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1117" y="5877272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1998 г.</a:t>
            </a:r>
          </a:p>
        </p:txBody>
      </p:sp>
      <p:pic>
        <p:nvPicPr>
          <p:cNvPr id="102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916499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3897266"/>
      </p:ext>
    </p:extLst>
  </p:cSld>
  <p:clrMapOvr>
    <a:masterClrMapping/>
  </p:clrMapOvr>
  <p:transition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lisavchova_na\Рабочий стол\Дюма\корсиканские братья_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256" y="404664"/>
            <a:ext cx="4169768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Documents and Settings\lisavchova_na\Рабочий стол\Дюма\Постер_фильма_«Жозеф_Бальзамо»_(1973).jpe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0647" y="404664"/>
            <a:ext cx="3109785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69986" y="6117608"/>
            <a:ext cx="3457998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«Корсиканские братья»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1961 г.</a:t>
            </a:r>
            <a:endParaRPr lang="ru-RU" sz="20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3354" y="6093296"/>
            <a:ext cx="282962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Жозеф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ru-RU" sz="2400" b="1" dirty="0" err="1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Бальзамо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»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1973 г.</a:t>
            </a:r>
            <a:endParaRPr lang="ru-RU" sz="20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744762"/>
      </p:ext>
    </p:extLst>
  </p:cSld>
  <p:clrMapOvr>
    <a:masterClrMapping/>
  </p:clrMapOvr>
  <p:transition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lisavchova_na\Рабочий стол\Дюма\The_Man_in_the_Iron_Mask_1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4663"/>
            <a:ext cx="3168352" cy="4529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Documents and Settings\lisavchova_na\Рабочий стол\Дюма\The_Iron_Mask_(1929)_5.jpg"/>
          <p:cNvPicPr>
            <a:picLocks noChangeAspect="1" noChangeArrowheads="1"/>
          </p:cNvPicPr>
          <p:nvPr/>
        </p:nvPicPr>
        <p:blipFill>
          <a:blip r:embed="rId4" cstate="print"/>
          <a:srcRect l="8673" r="13266"/>
          <a:stretch>
            <a:fillRect/>
          </a:stretch>
        </p:blipFill>
        <p:spPr bwMode="auto">
          <a:xfrm>
            <a:off x="323528" y="404664"/>
            <a:ext cx="324036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Documents and Settings\lisavchova_na\Рабочий стол\Дюма\The_Man_in_the_Iron_Mask_(197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44824"/>
            <a:ext cx="2730996" cy="41661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22913" y="6381328"/>
            <a:ext cx="2698175" cy="400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«Железная маска»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565" y="314096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1929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1417" y="5991671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1977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6256" y="4901098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1998 г.</a:t>
            </a:r>
          </a:p>
        </p:txBody>
      </p:sp>
    </p:spTree>
    <p:extLst>
      <p:ext uri="{BB962C8B-B14F-4D97-AF65-F5344CB8AC3E}">
        <p14:creationId xmlns="" xmlns:p14="http://schemas.microsoft.com/office/powerpoint/2010/main" val="1591750685"/>
      </p:ext>
    </p:extLst>
  </p:cSld>
  <p:clrMapOvr>
    <a:masterClrMapping/>
  </p:clrMapOvr>
  <p:transition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lisavchova_na\Рабочий стол\Дюма\Обложка_DVD_к_фильму_«Граф_Монте_Кристо»_(197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744416" cy="5374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Documents and Settings\lisavchova_na\Рабочий стол\Дюма\Le_Comte_De_Monte_Cristo_1954.jpg"/>
          <p:cNvPicPr>
            <a:picLocks noChangeAspect="1" noChangeArrowheads="1"/>
          </p:cNvPicPr>
          <p:nvPr/>
        </p:nvPicPr>
        <p:blipFill>
          <a:blip r:embed="rId4" cstate="print"/>
          <a:srcRect l="2554" t="1890" r="2947" b="1721"/>
          <a:stretch>
            <a:fillRect/>
          </a:stretch>
        </p:blipFill>
        <p:spPr bwMode="auto">
          <a:xfrm>
            <a:off x="539552" y="404663"/>
            <a:ext cx="3888432" cy="5359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19949" y="6309320"/>
            <a:ext cx="330411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  <a:outerShdw blurRad="50800" dist="38100" dir="16200000" rotWithShape="0">
                    <a:schemeClr val="bg1">
                      <a:lumMod val="75000"/>
                      <a:alpha val="55000"/>
                    </a:schemeClr>
                  </a:outerShdw>
                </a:effectLst>
                <a:latin typeface="Garamond" panose="02020404030301010803" pitchFamily="18" charset="0"/>
              </a:rPr>
              <a:t>«Граф Монте-Кристо»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2645" y="5765194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1954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5133" y="5765194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1975 г.</a:t>
            </a:r>
          </a:p>
        </p:txBody>
      </p:sp>
    </p:spTree>
    <p:extLst>
      <p:ext uri="{BB962C8B-B14F-4D97-AF65-F5344CB8AC3E}">
        <p14:creationId xmlns="" xmlns:p14="http://schemas.microsoft.com/office/powerpoint/2010/main" val="1591750685"/>
      </p:ext>
    </p:extLst>
  </p:cSld>
  <p:clrMapOvr>
    <a:masterClrMapping/>
  </p:clrMapOvr>
  <p:transition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Documents and Settings\lisavchova_na\Рабочий стол\Дюма\0_d83f0_4d8de8c7_XL.jpg"/>
          <p:cNvPicPr>
            <a:picLocks noChangeAspect="1" noChangeArrowheads="1"/>
          </p:cNvPicPr>
          <p:nvPr/>
        </p:nvPicPr>
        <p:blipFill>
          <a:blip r:embed="rId3" cstate="print"/>
          <a:srcRect l="946" t="1260" r="1598" b="1721"/>
          <a:stretch>
            <a:fillRect/>
          </a:stretch>
        </p:blipFill>
        <p:spPr bwMode="auto">
          <a:xfrm>
            <a:off x="0" y="0"/>
            <a:ext cx="9144000" cy="6835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91750685"/>
      </p:ext>
    </p:extLst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998748"/>
            <a:ext cx="4464496" cy="430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Без денег и связей, надеясь лишь на старых друзей отца, он решил перебраться в Париж. Двадцатилетнему Александру, не имевшему образования (его козырем был лишь прекрасный почерк), дали должность в Пале-Рояле в канцелярии при герцоге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Орлеанском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3314" name="Picture 2" descr="http://img-fotki.yandex.ru/get/9263/121447594.3ff/0_d80f9_2ecfb7a0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970" r="4496" b="3831"/>
          <a:stretch/>
        </p:blipFill>
        <p:spPr bwMode="auto">
          <a:xfrm>
            <a:off x="323528" y="404664"/>
            <a:ext cx="4086225" cy="599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4755503"/>
      </p:ext>
    </p:extLst>
  </p:cSld>
  <p:clrMapOvr>
    <a:masterClrMapping/>
  </p:clrMapOvr>
  <p:transition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9454" y="1196752"/>
            <a:ext cx="4357042" cy="430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Он уделяет много времени литературе, общается с драматургами и известными писателями. В 1829 году пишет драму «Генрих Третий и его двор». Вскоре репертуар театров обогащается такими драмами и пьесами, как «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Кин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, или Гений и беспутство», «</a:t>
            </a:r>
            <a:r>
              <a:rPr lang="ru-RU" sz="2400" b="1" dirty="0" err="1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Нельская</a:t>
            </a:r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 башня», «Антони»</a:t>
            </a:r>
          </a:p>
        </p:txBody>
      </p:sp>
      <p:pic>
        <p:nvPicPr>
          <p:cNvPr id="3" name="Picture 2" descr="http://img-fotki.yandex.ru/get/9263/121447594.3ff/0_d80f9_2ecfb7a0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2" r="54531" b="3831"/>
          <a:stretch/>
        </p:blipFill>
        <p:spPr bwMode="auto">
          <a:xfrm>
            <a:off x="521221" y="476672"/>
            <a:ext cx="4086225" cy="5970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9123586"/>
      </p:ext>
    </p:extLst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654" y="5613047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 Париже первой женщиной Дюма стала белошвейка Мари-Катрин-Лор Лабе. Она жила в том же доме, в котором Дюма снимал свое первое жилище в городе своей мечты</a:t>
            </a:r>
          </a:p>
        </p:txBody>
      </p:sp>
      <p:pic>
        <p:nvPicPr>
          <p:cNvPr id="1028" name="Picture 4" descr="http://img-fotki.yandex.ru/get/9309/121447594.3ff/0_d80fa_7d72bd70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045"/>
          <a:stretch/>
        </p:blipFill>
        <p:spPr bwMode="auto">
          <a:xfrm flipH="1">
            <a:off x="839130" y="332656"/>
            <a:ext cx="7620000" cy="522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3057161"/>
      </p:ext>
    </p:extLst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2769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Вскоре Катрин родила ему сына, тоже Александра (1824). Дюма снял для них более просторную квартиру и содержал, изредка навещая. Дюма-отец признал ребенка в 1831 году, но с матерью не поддерживал почти никаких </a:t>
            </a:r>
            <a:r>
              <a:rPr lang="ru-RU" sz="2400" b="1" dirty="0" smtClean="0">
                <a:solidFill>
                  <a:srgbClr val="1B4955"/>
                </a:solidFill>
                <a:effectLst>
                  <a:glow rad="241300">
                    <a:schemeClr val="bg1">
                      <a:lumMod val="95000"/>
                      <a:alpha val="34000"/>
                    </a:schemeClr>
                  </a:glow>
                </a:effectLst>
                <a:latin typeface="Garamond" panose="02020404030301010803" pitchFamily="18" charset="0"/>
              </a:rPr>
              <a:t>отношений</a:t>
            </a:r>
            <a:endParaRPr lang="ru-RU" sz="2400" b="1" dirty="0">
              <a:solidFill>
                <a:srgbClr val="1B4955"/>
              </a:solidFill>
              <a:effectLst>
                <a:glow rad="241300">
                  <a:schemeClr val="bg1">
                    <a:lumMod val="95000"/>
                    <a:alpha val="34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36866" name="Picture 2" descr="&amp;Kcy;&amp;acy;&amp;rcy;&amp;tcy;&amp;icy;&amp;ncy;&amp;kcy;&amp;icy; &amp;pcy;&amp;ocy; &amp;zcy;&amp;acy;&amp;pcy;&amp;rcy;&amp;ocy;&amp;scy;&amp;ucy; &amp;dcy;&amp;yucy;&amp;mcy;&amp;acy; &amp;ocy;&amp;tcy;&amp;iecy;&amp;tscy; &amp;icy; &amp;scy;&amp;ycy;&amp;ncy;"/>
          <p:cNvPicPr>
            <a:picLocks noChangeAspect="1" noChangeArrowheads="1"/>
          </p:cNvPicPr>
          <p:nvPr/>
        </p:nvPicPr>
        <p:blipFill>
          <a:blip r:embed="rId3" cstate="print"/>
          <a:srcRect l="34586" t="2071" r="1140" b="2653"/>
          <a:stretch>
            <a:fillRect/>
          </a:stretch>
        </p:blipFill>
        <p:spPr bwMode="auto">
          <a:xfrm>
            <a:off x="1871700" y="368659"/>
            <a:ext cx="5400600" cy="449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75943420"/>
      </p:ext>
    </p:extLst>
  </p:cSld>
  <p:clrMapOvr>
    <a:masterClrMapping/>
  </p:clrMapOvr>
  <p:transition advTm="1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2240</Words>
  <Application>Microsoft Office PowerPoint</Application>
  <PresentationFormat>Экран (4:3)</PresentationFormat>
  <Paragraphs>115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sorokina_an</dc:creator>
  <cp:lastModifiedBy>krisanova_tn</cp:lastModifiedBy>
  <cp:revision>99</cp:revision>
  <dcterms:created xsi:type="dcterms:W3CDTF">2017-04-17T12:38:50Z</dcterms:created>
  <dcterms:modified xsi:type="dcterms:W3CDTF">2017-11-16T08:33:32Z</dcterms:modified>
</cp:coreProperties>
</file>